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7" r:id="rId2"/>
    <p:sldId id="263" r:id="rId3"/>
    <p:sldId id="262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9305C"/>
    <a:srgbClr val="000066"/>
    <a:srgbClr val="FF7C80"/>
    <a:srgbClr val="FF6D6D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6F16DB-10E3-4B86-833F-8471CBBA7118}" v="2" dt="2026-06-25T09:02:55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6/25/2026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6/25/2026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2206317"/>
            <a:ext cx="8472697" cy="18669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Speaker</a:t>
            </a:r>
            <a:r>
              <a:rPr lang="cs-CZ" sz="1400" dirty="0">
                <a:solidFill>
                  <a:srgbClr val="000000"/>
                </a:solidFill>
                <a:latin typeface="Arial"/>
                <a:cs typeface="Arial"/>
              </a:rPr>
              <a:t>‘s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cs-CZ" sz="1400" dirty="0">
                <a:solidFill>
                  <a:srgbClr val="000000"/>
                </a:solidFill>
                <a:latin typeface="Arial"/>
                <a:cs typeface="Arial"/>
              </a:rPr>
              <a:t>Name</a:t>
            </a: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I have no financial interests or relationships to disclose regarding the subject matter of this presentation.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1744652"/>
            <a:ext cx="914399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5A82A6-A7B4-20B2-9024-86712A2054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68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21907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Speaker</a:t>
            </a:r>
            <a:r>
              <a:rPr lang="cs-CZ" sz="1400" dirty="0">
                <a:solidFill>
                  <a:srgbClr val="000000"/>
                </a:solidFill>
              </a:rPr>
              <a:t>‘s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cs-CZ" sz="1400" dirty="0">
                <a:solidFill>
                  <a:srgbClr val="000000"/>
                </a:solidFill>
              </a:rPr>
              <a:t>n</a:t>
            </a:r>
            <a:r>
              <a:rPr lang="en-US" sz="1400" dirty="0" err="1">
                <a:solidFill>
                  <a:srgbClr val="000000"/>
                </a:solidFill>
              </a:rPr>
              <a:t>ame</a:t>
            </a:r>
            <a:r>
              <a:rPr lang="en-US" sz="1400" dirty="0">
                <a:solidFill>
                  <a:srgbClr val="000000"/>
                </a:solidFill>
              </a:rPr>
              <a:t>: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Type of Relationship:</a:t>
            </a:r>
          </a:p>
        </p:txBody>
      </p:sp>
      <p:sp>
        <p:nvSpPr>
          <p:cNvPr id="7" name="Rectangle 6"/>
          <p:cNvSpPr/>
          <p:nvPr/>
        </p:nvSpPr>
        <p:spPr>
          <a:xfrm>
            <a:off x="118533" y="1706552"/>
            <a:ext cx="914399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B7F0E6-DC29-79F8-89CA-1126F86EB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68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86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0055" y="1657350"/>
            <a:ext cx="9143999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</a:t>
            </a:r>
            <a:r>
              <a:rPr lang="cs-CZ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96982" y="2190750"/>
            <a:ext cx="8472697" cy="2362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Speaker</a:t>
            </a:r>
            <a:r>
              <a:rPr lang="cs-CZ" sz="1400" dirty="0">
                <a:solidFill>
                  <a:srgbClr val="000000"/>
                </a:solidFill>
              </a:rPr>
              <a:t>‘s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cs-CZ" sz="1400" dirty="0">
                <a:solidFill>
                  <a:srgbClr val="000000"/>
                </a:solidFill>
              </a:rPr>
              <a:t>n</a:t>
            </a:r>
            <a:r>
              <a:rPr lang="en-US" sz="1400" dirty="0" err="1">
                <a:solidFill>
                  <a:srgbClr val="000000"/>
                </a:solidFill>
              </a:rPr>
              <a:t>ame</a:t>
            </a:r>
            <a:r>
              <a:rPr lang="en-US" sz="1400" dirty="0">
                <a:solidFill>
                  <a:srgbClr val="000000"/>
                </a:solidFill>
              </a:rPr>
              <a:t>: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</a:rPr>
              <a:t>I have the following financial interest or relationship(s) to disclose with regard to the subject matter of this presentation: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Grant/research support: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Consultant: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Speakers Bureau: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Employment: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Other: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1DE6C5-853A-2E5F-04DA-B169F583B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68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65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386</TotalTime>
  <Words>116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Eva | Codan-Consulting</cp:lastModifiedBy>
  <cp:revision>55</cp:revision>
  <dcterms:created xsi:type="dcterms:W3CDTF">2012-04-13T14:33:19Z</dcterms:created>
  <dcterms:modified xsi:type="dcterms:W3CDTF">2026-06-25T09:04:20Z</dcterms:modified>
</cp:coreProperties>
</file>